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Economica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6ac15ebd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6ac15eb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6ac15eb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6ac15eb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06ac15eb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06ac15eb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06ac15eb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06ac15eb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06ac15eb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06ac15eb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06ac15eb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06ac15eb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06ac15eb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06ac15eb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06ac15eb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06ac15eb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06ac15eb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06ac15eb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06ac15eb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06ac15eb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06ac15eb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06ac15eb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06ac15eb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06ac15eb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Overview 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Lego Mindstorms Unit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Devin O’Brien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Gears 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toothed wheel 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000" y="440750"/>
            <a:ext cx="2807725" cy="41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4762" y="2347750"/>
            <a:ext cx="2664238" cy="247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Tire and Hubs 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050" y="752750"/>
            <a:ext cx="2516850" cy="39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2749" y="1273037"/>
            <a:ext cx="2516850" cy="3306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find more parts? 	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 your resources to find any parts that were now shown. Try to find at least five.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Other Parts 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9625"/>
            <a:ext cx="2830025" cy="13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6662" y="1147225"/>
            <a:ext cx="2250675" cy="29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673825"/>
            <a:ext cx="2689469" cy="23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2275" y="289634"/>
            <a:ext cx="2830025" cy="2842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Brick &amp; Motors 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Brick 1x→ 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9144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Large Motor 2x→ 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137160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Medium Motor 1x→ </a:t>
            </a:r>
            <a:endParaRPr sz="24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174" y="906525"/>
            <a:ext cx="2713887" cy="39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Sensors 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475" y="435125"/>
            <a:ext cx="2238425" cy="42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050" y="929100"/>
            <a:ext cx="2184950" cy="36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Cables 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USB cord to connect to PC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Other cables connect motors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or sensors to brick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725" y="892450"/>
            <a:ext cx="1771650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8438" y="366700"/>
            <a:ext cx="2962275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Axles 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A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 rod or spindle (either fixed or rotating)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passing through the center of a wheel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or group of wheels.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049" y="416212"/>
            <a:ext cx="3477950" cy="46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2788" y="2695538"/>
            <a:ext cx="166687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Connector Pegs 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554" y="187204"/>
            <a:ext cx="2969975" cy="46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750" y="1147225"/>
            <a:ext cx="2800797" cy="36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Beams 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353" y="641778"/>
            <a:ext cx="2508975" cy="366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179" y="680471"/>
            <a:ext cx="2508975" cy="378256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428625" y="1454725"/>
            <a:ext cx="2961300" cy="29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Beam-</a:t>
            </a:r>
            <a:r>
              <a:rPr lang="en" sz="1800">
                <a:solidFill>
                  <a:srgbClr val="3B3E4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one of the principal horizontal supporting members (as of a building or ship).</a:t>
            </a:r>
            <a:endParaRPr sz="1800">
              <a:solidFill>
                <a:srgbClr val="3B3E4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3E4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3E4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Example: </a:t>
            </a:r>
            <a:r>
              <a:rPr lang="en" sz="1800">
                <a:solidFill>
                  <a:srgbClr val="3B3E41"/>
                </a:solidFill>
                <a:latin typeface="Open Sans"/>
                <a:ea typeface="Open Sans"/>
                <a:cs typeface="Open Sans"/>
                <a:sym typeface="Open Sans"/>
              </a:rPr>
              <a:t>a steel </a:t>
            </a:r>
            <a:r>
              <a:rPr i="1" lang="en" sz="1800">
                <a:solidFill>
                  <a:srgbClr val="3B3E41"/>
                </a:solidFill>
                <a:latin typeface="Open Sans"/>
                <a:ea typeface="Open Sans"/>
                <a:cs typeface="Open Sans"/>
                <a:sym typeface="Open Sans"/>
              </a:rPr>
              <a:t>beam</a:t>
            </a:r>
            <a:r>
              <a:rPr lang="en" sz="1800">
                <a:solidFill>
                  <a:srgbClr val="3B3E41"/>
                </a:solidFill>
                <a:latin typeface="Open Sans"/>
                <a:ea typeface="Open Sans"/>
                <a:cs typeface="Open Sans"/>
                <a:sym typeface="Open Sans"/>
              </a:rPr>
              <a:t> supporting a floor.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Beams 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701" y="156700"/>
            <a:ext cx="2009725" cy="48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850" y="958050"/>
            <a:ext cx="2016042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Bushings 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A metal lining for a round hole,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especially one in which an axle revolves.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130" y="1225230"/>
            <a:ext cx="2539617" cy="22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2025" y="2661232"/>
            <a:ext cx="3148425" cy="16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